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72" r:id="rId1"/>
  </p:sldMasterIdLst>
  <p:sldIdLst>
    <p:sldId id="256" r:id="rId2"/>
    <p:sldId id="257" r:id="rId3"/>
    <p:sldId id="258" r:id="rId4"/>
    <p:sldId id="264" r:id="rId5"/>
    <p:sldId id="265" r:id="rId6"/>
    <p:sldId id="266" r:id="rId7"/>
    <p:sldId id="268" r:id="rId8"/>
    <p:sldId id="267" r:id="rId9"/>
    <p:sldId id="269" r:id="rId10"/>
    <p:sldId id="270" r:id="rId11"/>
    <p:sldId id="271" r:id="rId12"/>
    <p:sldId id="262" r:id="rId13"/>
    <p:sldId id="263" r:id="rId14"/>
    <p:sldId id="259" r:id="rId15"/>
    <p:sldId id="260" r:id="rId16"/>
    <p:sldId id="261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46" d="100"/>
          <a:sy n="46" d="100"/>
        </p:scale>
        <p:origin x="78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rgbClr val="262626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4/7/2013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9916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08374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70983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4/7/2013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11999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1912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4/7/2013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58698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4/7/2013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1109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4/7/2013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6511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4/7/2013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9875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7889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4/7/2013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56415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4/7/2013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2810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Leçon 11</a:t>
            </a:r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Faire la fête!!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40608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720072" cy="1499616"/>
          </a:xfrm>
        </p:spPr>
        <p:txBody>
          <a:bodyPr/>
          <a:lstStyle/>
          <a:p>
            <a:r>
              <a:rPr lang="fr-FR" dirty="0" smtClean="0"/>
              <a:t>LA VIEILLESSE…</a:t>
            </a:r>
            <a:endParaRPr lang="fr-F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9759" y="85635"/>
            <a:ext cx="5928943" cy="4434849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10" y="1509862"/>
            <a:ext cx="5393249" cy="369320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702943" y="4729733"/>
            <a:ext cx="41757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 smtClean="0"/>
              <a:t>Prendre sa retraite.</a:t>
            </a:r>
            <a:endParaRPr lang="fr-FR" sz="4000" dirty="0"/>
          </a:p>
        </p:txBody>
      </p:sp>
    </p:spTree>
    <p:extLst>
      <p:ext uri="{BB962C8B-B14F-4D97-AF65-F5344CB8AC3E}">
        <p14:creationId xmlns:p14="http://schemas.microsoft.com/office/powerpoint/2010/main" val="176820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7001" y="134455"/>
            <a:ext cx="9720072" cy="1499616"/>
          </a:xfrm>
        </p:spPr>
        <p:txBody>
          <a:bodyPr/>
          <a:lstStyle/>
          <a:p>
            <a:r>
              <a:rPr lang="fr-FR" dirty="0" smtClean="0"/>
              <a:t>La vie et la mort…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6214" y="1159099"/>
            <a:ext cx="10447987" cy="5150261"/>
          </a:xfrm>
        </p:spPr>
        <p:txBody>
          <a:bodyPr/>
          <a:lstStyle/>
          <a:p>
            <a:r>
              <a:rPr lang="fr-FR" sz="4000" dirty="0"/>
              <a:t>Eventuellement, il y a la mort…</a:t>
            </a:r>
          </a:p>
          <a:p>
            <a:endParaRPr lang="fr-FR" dirty="0"/>
          </a:p>
        </p:txBody>
      </p:sp>
      <p:pic>
        <p:nvPicPr>
          <p:cNvPr id="4" name="Picture 4" descr="http://www.k-netweb.net/blog/datas/2005/10/14/La_Mor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822" y="1951647"/>
            <a:ext cx="3464417" cy="4040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img.over-blog.com/200x227/1/35/13/57/12-04/Max-et-lili-c-est-la-vi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0501" y="1419129"/>
            <a:ext cx="4497946" cy="5105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6266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12980" y="-56701"/>
            <a:ext cx="10772775" cy="1658198"/>
          </a:xfrm>
        </p:spPr>
        <p:txBody>
          <a:bodyPr/>
          <a:lstStyle/>
          <a:p>
            <a:r>
              <a:rPr lang="fr-FR" dirty="0" smtClean="0"/>
              <a:t>Pour fêter on a aussi besoin de…</a:t>
            </a:r>
            <a:endParaRPr lang="fr-FR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364" y="1783724"/>
            <a:ext cx="6057862" cy="4022725"/>
          </a:xfr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1245" y="1783723"/>
            <a:ext cx="3259453" cy="484028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524259" y="5988676"/>
            <a:ext cx="5950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UNE SURPRISE								UN CADEAU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58672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45" y="116463"/>
            <a:ext cx="9720072" cy="1499616"/>
          </a:xfrm>
        </p:spPr>
        <p:txBody>
          <a:bodyPr/>
          <a:lstStyle/>
          <a:p>
            <a:r>
              <a:rPr lang="fr-FR" dirty="0" smtClean="0"/>
              <a:t>UN HÔTE ET UNE H</a:t>
            </a:r>
            <a:r>
              <a:rPr lang="fr-FR" dirty="0"/>
              <a:t>Ô</a:t>
            </a:r>
            <a:r>
              <a:rPr lang="fr-FR" dirty="0" smtClean="0"/>
              <a:t>TESSE QUI INVITENT LES INVITÉS…</a:t>
            </a:r>
            <a:endParaRPr lang="fr-F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7513" y="2100232"/>
            <a:ext cx="6370840" cy="4364025"/>
          </a:xfrm>
        </p:spPr>
      </p:pic>
      <p:sp>
        <p:nvSpPr>
          <p:cNvPr id="5" name="TextBox 4"/>
          <p:cNvSpPr txBox="1"/>
          <p:nvPr/>
        </p:nvSpPr>
        <p:spPr>
          <a:xfrm>
            <a:off x="9865217" y="2794715"/>
            <a:ext cx="19259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 smtClean="0"/>
              <a:t>L’HÔTESSE</a:t>
            </a:r>
            <a:endParaRPr lang="fr-FR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9835723" y="1561623"/>
            <a:ext cx="162256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 smtClean="0"/>
              <a:t>L’invitée</a:t>
            </a:r>
          </a:p>
          <a:p>
            <a:r>
              <a:rPr lang="fr-FR" sz="3200" dirty="0" smtClean="0"/>
              <a:t>Et l’invité</a:t>
            </a:r>
            <a:endParaRPr lang="fr-FR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673147" y="2439391"/>
            <a:ext cx="12292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 smtClean="0"/>
              <a:t>L’h</a:t>
            </a:r>
            <a:r>
              <a:rPr lang="fr-FR" sz="3600" dirty="0"/>
              <a:t>ô</a:t>
            </a:r>
            <a:r>
              <a:rPr lang="fr-FR" sz="3600" dirty="0" smtClean="0"/>
              <a:t>te</a:t>
            </a:r>
            <a:endParaRPr lang="fr-FR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8397025" y="4430332"/>
            <a:ext cx="339410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/>
              <a:t>Dans cette image, il y a deux </a:t>
            </a:r>
            <a:r>
              <a:rPr lang="fr-FR" sz="3200" u="sng" dirty="0" smtClean="0"/>
              <a:t>couples. </a:t>
            </a:r>
          </a:p>
          <a:p>
            <a:r>
              <a:rPr lang="fr-FR" sz="3200" dirty="0" smtClean="0"/>
              <a:t>Il faut prendre </a:t>
            </a:r>
            <a:r>
              <a:rPr lang="fr-FR" sz="3200" u="sng" dirty="0" smtClean="0"/>
              <a:t>rendez-vous!!!</a:t>
            </a:r>
            <a:endParaRPr lang="fr-FR" sz="3200" u="sng" dirty="0"/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4507606" y="1855111"/>
            <a:ext cx="5484920" cy="14498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5" idx="1"/>
          </p:cNvCxnSpPr>
          <p:nvPr/>
        </p:nvCxnSpPr>
        <p:spPr>
          <a:xfrm flipH="1" flipV="1">
            <a:off x="8744755" y="3061239"/>
            <a:ext cx="1120462" cy="258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2037704" y="2794715"/>
            <a:ext cx="2920662" cy="7897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8847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703088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Pour une fête on a besoin de boissons:</a:t>
            </a:r>
            <a:endParaRPr lang="fr-FR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	</a:t>
            </a:r>
            <a:endParaRPr lang="fr-FR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0533" y="1317427"/>
            <a:ext cx="3174445" cy="382607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642" y="1317427"/>
            <a:ext cx="2857500" cy="28575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3604" y="1309623"/>
            <a:ext cx="3430988" cy="4572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9710671" y="5946725"/>
            <a:ext cx="1786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La bière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357611" y="5195066"/>
            <a:ext cx="782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LE VIN</a:t>
            </a:r>
            <a:endParaRPr lang="fr-FR" dirty="0"/>
          </a:p>
        </p:txBody>
      </p:sp>
      <p:sp>
        <p:nvSpPr>
          <p:cNvPr id="14" name="TextBox 13"/>
          <p:cNvSpPr txBox="1"/>
          <p:nvPr/>
        </p:nvSpPr>
        <p:spPr>
          <a:xfrm>
            <a:off x="950713" y="4297680"/>
            <a:ext cx="1696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LE CHAMPAGNE</a:t>
            </a:r>
            <a:endParaRPr lang="fr-FR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713" y="4898575"/>
            <a:ext cx="1480316" cy="148031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820473" y="5946725"/>
            <a:ext cx="2790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AVEC OU SANS GLAÇONS?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7833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55" y="128788"/>
            <a:ext cx="9720072" cy="960249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LA NOURRITURE POUR UNE FÊTE: </a:t>
            </a:r>
            <a:br>
              <a:rPr lang="fr-FR" dirty="0" smtClean="0"/>
            </a:br>
            <a:endParaRPr lang="fr-FR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40" y="895082"/>
            <a:ext cx="5363633" cy="4022725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783" y="128788"/>
            <a:ext cx="5999942" cy="6858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98490" y="5228823"/>
            <a:ext cx="48301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LES BISCUITS                                    </a:t>
            </a:r>
          </a:p>
          <a:p>
            <a:r>
              <a:rPr lang="fr-FR" dirty="0" smtClean="0"/>
              <a:t>                           QUELS DESSERTS CHOISIS-TU?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68154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8367" y="809240"/>
            <a:ext cx="5363633" cy="4022725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73" y="0"/>
            <a:ext cx="4936901" cy="370267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5222" y="3776146"/>
            <a:ext cx="4140551" cy="310917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533363" y="4494727"/>
            <a:ext cx="765863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/>
              <a:t>Le gâteau</a:t>
            </a:r>
          </a:p>
          <a:p>
            <a:endParaRPr lang="fr-FR" sz="2800" dirty="0"/>
          </a:p>
          <a:p>
            <a:r>
              <a:rPr lang="fr-FR" sz="2800" dirty="0" smtClean="0"/>
              <a:t>                           La glace</a:t>
            </a:r>
          </a:p>
          <a:p>
            <a:endParaRPr lang="fr-FR" sz="2800" dirty="0"/>
          </a:p>
          <a:p>
            <a:r>
              <a:rPr lang="fr-FR" sz="2800" dirty="0" smtClean="0"/>
              <a:t>Les bonbons (m)</a:t>
            </a: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1627043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295402" y="448011"/>
            <a:ext cx="9601196" cy="923941"/>
          </a:xfrm>
        </p:spPr>
        <p:txBody>
          <a:bodyPr/>
          <a:lstStyle/>
          <a:p>
            <a:r>
              <a:rPr lang="fr-FR" dirty="0" smtClean="0"/>
              <a:t>Pourquoi faire la fête? </a:t>
            </a:r>
            <a:endParaRPr lang="fr-FR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1015550" y="1546468"/>
            <a:ext cx="4754880" cy="822960"/>
          </a:xfrm>
        </p:spPr>
        <p:txBody>
          <a:bodyPr/>
          <a:lstStyle/>
          <a:p>
            <a:r>
              <a:rPr lang="fr-FR" dirty="0" smtClean="0"/>
              <a:t>Pour faire une surprise à quelqu’un? </a:t>
            </a:r>
            <a:endParaRPr lang="fr-FR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820" y="2543944"/>
            <a:ext cx="5897887" cy="3315943"/>
          </a:xfrm>
        </p:spPr>
      </p:pic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6415891" y="1371952"/>
            <a:ext cx="4754880" cy="822960"/>
          </a:xfrm>
        </p:spPr>
        <p:txBody>
          <a:bodyPr/>
          <a:lstStyle/>
          <a:p>
            <a:r>
              <a:rPr lang="fr-FR" dirty="0" smtClean="0"/>
              <a:t>Pour fêter un anniversaire? </a:t>
            </a:r>
            <a:endParaRPr lang="fr-FR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5891" y="2194912"/>
            <a:ext cx="2956986" cy="2956986"/>
          </a:xfr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392" y="4134119"/>
            <a:ext cx="3408608" cy="2556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410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 Un jour férié…???</a:t>
            </a:r>
            <a:endParaRPr lang="fr-F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Le 14 juillet	</a:t>
            </a:r>
            <a:endParaRPr lang="fr-FR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75" y="2809540"/>
            <a:ext cx="4664075" cy="3086769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fr-FR" dirty="0" smtClean="0"/>
              <a:t>Le premier janvier/ le jour de l’an…</a:t>
            </a:r>
            <a:endParaRPr lang="fr-FR" dirty="0"/>
          </a:p>
        </p:txBody>
      </p:sp>
      <p:pic>
        <p:nvPicPr>
          <p:cNvPr id="1026" name="Picture 2" descr="l__an.jpg (600×300)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07100" y="3185319"/>
            <a:ext cx="4664075" cy="2332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141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818581"/>
          </a:xfrm>
        </p:spPr>
        <p:txBody>
          <a:bodyPr/>
          <a:lstStyle/>
          <a:p>
            <a:r>
              <a:rPr lang="fr-FR" dirty="0" smtClean="0"/>
              <a:t>Qu’est-ce qu’on fête? 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1519707"/>
            <a:ext cx="9720073" cy="4789653"/>
          </a:xfrm>
        </p:spPr>
        <p:txBody>
          <a:bodyPr/>
          <a:lstStyle/>
          <a:p>
            <a:r>
              <a:rPr lang="fr-FR" dirty="0" smtClean="0"/>
              <a:t>UNE AMITIÉ?                                                            UN AMOUR? </a:t>
            </a:r>
            <a:endParaRPr lang="fr-F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128" y="2250743"/>
            <a:ext cx="4938790" cy="37040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7433" y="2001377"/>
            <a:ext cx="3447189" cy="4423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56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213274"/>
          </a:xfrm>
        </p:spPr>
        <p:txBody>
          <a:bodyPr>
            <a:normAutofit fontScale="90000"/>
          </a:bodyPr>
          <a:lstStyle/>
          <a:p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978794"/>
            <a:ext cx="9720073" cy="5330566"/>
          </a:xfrm>
        </p:spPr>
        <p:txBody>
          <a:bodyPr>
            <a:normAutofit/>
          </a:bodyPr>
          <a:lstStyle/>
          <a:p>
            <a:r>
              <a:rPr lang="fr-FR" sz="4800" dirty="0" smtClean="0"/>
              <a:t>Le </a:t>
            </a:r>
            <a:r>
              <a:rPr lang="fr-FR" sz="4800" b="1" dirty="0" smtClean="0"/>
              <a:t>bonheur</a:t>
            </a:r>
            <a:r>
              <a:rPr lang="fr-FR" sz="4800" dirty="0" smtClean="0"/>
              <a:t> d’être </a:t>
            </a:r>
            <a:r>
              <a:rPr lang="fr-FR" sz="4800" b="1" dirty="0" smtClean="0"/>
              <a:t>ensemble</a:t>
            </a:r>
            <a:r>
              <a:rPr lang="fr-FR" sz="4800" dirty="0" smtClean="0"/>
              <a:t>? </a:t>
            </a:r>
          </a:p>
          <a:p>
            <a:endParaRPr lang="fr-FR" sz="4800" dirty="0"/>
          </a:p>
          <a:p>
            <a:endParaRPr lang="fr-FR" sz="4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395" y="2058164"/>
            <a:ext cx="4762500" cy="31718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208" y="2086377"/>
            <a:ext cx="5717207" cy="3816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690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3334" y="113692"/>
            <a:ext cx="11101589" cy="1161316"/>
          </a:xfrm>
        </p:spPr>
        <p:txBody>
          <a:bodyPr/>
          <a:lstStyle/>
          <a:p>
            <a:r>
              <a:rPr lang="fr-FR" dirty="0" smtClean="0"/>
              <a:t>On peut aussi fêter </a:t>
            </a:r>
            <a:r>
              <a:rPr lang="fr-FR" u="sng" dirty="0" smtClean="0"/>
              <a:t>les étapes </a:t>
            </a:r>
            <a:r>
              <a:rPr lang="fr-FR" dirty="0" smtClean="0"/>
              <a:t>de la vie.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4546" y="1275008"/>
            <a:ext cx="10589656" cy="5034352"/>
          </a:xfrm>
        </p:spPr>
        <p:txBody>
          <a:bodyPr/>
          <a:lstStyle/>
          <a:p>
            <a:r>
              <a:rPr lang="fr-FR" sz="3600" u="sng" dirty="0" smtClean="0"/>
              <a:t>Le mariage </a:t>
            </a:r>
            <a:r>
              <a:rPr lang="fr-FR" sz="3600" dirty="0" smtClean="0"/>
              <a:t>et </a:t>
            </a:r>
            <a:r>
              <a:rPr lang="fr-FR" sz="3600" u="sng" dirty="0" smtClean="0"/>
              <a:t>la naissance </a:t>
            </a:r>
            <a:r>
              <a:rPr lang="fr-FR" sz="3600" dirty="0" smtClean="0"/>
              <a:t>du bébé…!!!</a:t>
            </a:r>
          </a:p>
          <a:p>
            <a:endParaRPr lang="fr-F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35" y="2080195"/>
            <a:ext cx="4430333" cy="443033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4440" y="2080195"/>
            <a:ext cx="5067252" cy="4594309"/>
          </a:xfrm>
          <a:prstGeom prst="rect">
            <a:avLst/>
          </a:prstGeom>
        </p:spPr>
      </p:pic>
      <p:pic>
        <p:nvPicPr>
          <p:cNvPr id="2050" name="Picture 2" descr="http://www.lemariage.qc.ca/francais/images/mariage_digipack_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5468" y="4212694"/>
            <a:ext cx="2355805" cy="2096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5057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2073" y="37433"/>
            <a:ext cx="9720072" cy="1499616"/>
          </a:xfrm>
        </p:spPr>
        <p:txBody>
          <a:bodyPr/>
          <a:lstStyle/>
          <a:p>
            <a:r>
              <a:rPr lang="fr-FR" dirty="0" smtClean="0"/>
              <a:t>Les Étapes de la vie…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LA NAISSANCE                                   ET    L’ENFANCE.</a:t>
            </a:r>
            <a:endParaRPr lang="fr-F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073" y="2797492"/>
            <a:ext cx="6096000" cy="30003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5980" y="1792795"/>
            <a:ext cx="3511296" cy="4005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300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731" y="72669"/>
            <a:ext cx="9720072" cy="1499616"/>
          </a:xfrm>
        </p:spPr>
        <p:txBody>
          <a:bodyPr/>
          <a:lstStyle/>
          <a:p>
            <a:r>
              <a:rPr lang="fr-FR" dirty="0"/>
              <a:t>Les Étapes de la vie…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2732" y="1094704"/>
            <a:ext cx="9971469" cy="5214656"/>
          </a:xfrm>
        </p:spPr>
        <p:txBody>
          <a:bodyPr/>
          <a:lstStyle/>
          <a:p>
            <a:r>
              <a:rPr lang="fr-FR" dirty="0" smtClean="0"/>
              <a:t>LA </a:t>
            </a:r>
            <a:r>
              <a:rPr lang="fr-FR" u="sng" dirty="0" smtClean="0"/>
              <a:t>JEUNESSE</a:t>
            </a:r>
            <a:r>
              <a:rPr lang="fr-FR" dirty="0" smtClean="0"/>
              <a:t> ET </a:t>
            </a:r>
            <a:r>
              <a:rPr lang="fr-FR" u="sng" dirty="0" smtClean="0"/>
              <a:t>L’ADOLESCENCE</a:t>
            </a:r>
            <a:endParaRPr lang="fr-FR" u="sn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7803" y="344953"/>
            <a:ext cx="3810000" cy="2857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22" y="2086377"/>
            <a:ext cx="3856981" cy="385698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255358" y="3567449"/>
            <a:ext cx="3838790" cy="659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TOMBER AMOUREUX (SE) DE </a:t>
            </a:r>
          </a:p>
          <a:p>
            <a:r>
              <a:rPr lang="fr-FR" dirty="0" smtClean="0"/>
              <a:t>QUELQU’UN…</a:t>
            </a:r>
            <a:endParaRPr lang="fr-FR" dirty="0"/>
          </a:p>
        </p:txBody>
      </p:sp>
      <p:pic>
        <p:nvPicPr>
          <p:cNvPr id="3074" name="Picture 2" descr="http://jeunesump.fr/24/wp-content/uploads/2011/03/jeunesse11-1024x68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32" y="1957763"/>
            <a:ext cx="3726790" cy="2489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5624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1928" y="585216"/>
            <a:ext cx="9720072" cy="1499616"/>
          </a:xfrm>
        </p:spPr>
        <p:txBody>
          <a:bodyPr/>
          <a:lstStyle/>
          <a:p>
            <a:r>
              <a:rPr lang="fr-FR" dirty="0" smtClean="0"/>
              <a:t>LES </a:t>
            </a:r>
            <a:r>
              <a:rPr lang="fr-FR" u="sng" dirty="0" smtClean="0"/>
              <a:t>FIANCAILLES</a:t>
            </a:r>
            <a:r>
              <a:rPr lang="fr-FR" dirty="0" smtClean="0"/>
              <a:t> ET LE </a:t>
            </a:r>
            <a:r>
              <a:rPr lang="fr-FR" u="sng" dirty="0" smtClean="0"/>
              <a:t>MARIAGE</a:t>
            </a:r>
            <a:r>
              <a:rPr lang="fr-FR" dirty="0" smtClean="0"/>
              <a:t>… LE DIVORCE?</a:t>
            </a:r>
            <a:endParaRPr lang="fr-F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245" y="3750263"/>
            <a:ext cx="2714458" cy="2584164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1089" y="2174984"/>
            <a:ext cx="3810000" cy="3390900"/>
          </a:xfrm>
          <a:prstGeom prst="rect">
            <a:avLst/>
          </a:prstGeom>
        </p:spPr>
      </p:pic>
      <p:pic>
        <p:nvPicPr>
          <p:cNvPr id="4098" name="Picture 2" descr="http://tchadonline.com/wp-content/uploads/2011/08/divorc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0476" y="2518219"/>
            <a:ext cx="3629025" cy="252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6" y="0"/>
            <a:ext cx="190500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244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etropolitan">
  <a:themeElements>
    <a:clrScheme name="Metropolitan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Metropolitan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etropolita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0941A018-FB9B-4401-A32C-7E04526866E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TC103457491[[fn=Metropolitan]]</Template>
  <TotalTime>138</TotalTime>
  <Words>215</Words>
  <Application>Microsoft Office PowerPoint</Application>
  <PresentationFormat>Widescreen</PresentationFormat>
  <Paragraphs>47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Calibri Light</vt:lpstr>
      <vt:lpstr>Metropolitan</vt:lpstr>
      <vt:lpstr>Leçon 11</vt:lpstr>
      <vt:lpstr>Pourquoi faire la fête? </vt:lpstr>
      <vt:lpstr>Pour Un jour férié…???</vt:lpstr>
      <vt:lpstr>Qu’est-ce qu’on fête? </vt:lpstr>
      <vt:lpstr>PowerPoint Presentation</vt:lpstr>
      <vt:lpstr>On peut aussi fêter les étapes de la vie.</vt:lpstr>
      <vt:lpstr>Les Étapes de la vie…</vt:lpstr>
      <vt:lpstr>Les Étapes de la vie…</vt:lpstr>
      <vt:lpstr>LES FIANCAILLES ET LE MARIAGE… LE DIVORCE?</vt:lpstr>
      <vt:lpstr>LA VIEILLESSE…</vt:lpstr>
      <vt:lpstr>La vie et la mort…</vt:lpstr>
      <vt:lpstr>Pour fêter on a aussi besoin de…</vt:lpstr>
      <vt:lpstr>UN HÔTE ET UNE HÔTESSE QUI INVITENT LES INVITÉS…</vt:lpstr>
      <vt:lpstr>Pour une fête on a besoin de boissons:</vt:lpstr>
      <vt:lpstr>LA NOURRITURE POUR UNE FÊTE:  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Leçon 11</dc:title>
  <dc:creator>marilaur</dc:creator>
  <cp:lastModifiedBy>marilaur</cp:lastModifiedBy>
  <cp:revision>13</cp:revision>
  <dcterms:created xsi:type="dcterms:W3CDTF">2013-03-09T15:29:17Z</dcterms:created>
  <dcterms:modified xsi:type="dcterms:W3CDTF">2013-04-07T13:01:53Z</dcterms:modified>
</cp:coreProperties>
</file>